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61" r:id="rId5"/>
    <p:sldId id="265" r:id="rId6"/>
    <p:sldId id="25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9DAD87-A9CA-4B22-9D47-CB04A663AEDB}" type="datetimeFigureOut">
              <a:rPr lang="tr-TR" smtClean="0"/>
              <a:t>12.01.2018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BE80C9-58F2-4B46-8745-A0BA65B0893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" y="404664"/>
            <a:ext cx="895472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Bursa - Uludağ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33" y="4365104"/>
            <a:ext cx="2749996" cy="2228243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4038600" cy="2690328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6286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in Mudanya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76464" cy="5046561"/>
          </a:xfrm>
        </p:spPr>
      </p:pic>
      <p:pic>
        <p:nvPicPr>
          <p:cNvPr id="12" name="İçerik Yer Tutucusu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038600" cy="3069335"/>
          </a:xfrm>
        </p:spPr>
      </p:pic>
    </p:spTree>
    <p:extLst>
      <p:ext uri="{BB962C8B-B14F-4D97-AF65-F5344CB8AC3E}">
        <p14:creationId xmlns:p14="http://schemas.microsoft.com/office/powerpoint/2010/main" val="25874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Mudanya is a </a:t>
            </a:r>
            <a:r>
              <a:rPr lang="tr-TR" dirty="0" err="1" smtClean="0"/>
              <a:t>seaside</a:t>
            </a:r>
            <a:r>
              <a:rPr lang="tr-TR" dirty="0" smtClean="0"/>
              <a:t> </a:t>
            </a:r>
            <a:r>
              <a:rPr lang="tr-TR" dirty="0" err="1" smtClean="0"/>
              <a:t>town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29600" cy="4680520"/>
          </a:xfrm>
        </p:spPr>
      </p:pic>
    </p:spTree>
    <p:extLst>
      <p:ext uri="{BB962C8B-B14F-4D97-AF65-F5344CB8AC3E}">
        <p14:creationId xmlns:p14="http://schemas.microsoft.com/office/powerpoint/2010/main" val="24703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48872" cy="5626072"/>
          </a:xfrm>
        </p:spPr>
      </p:pic>
    </p:spTree>
    <p:extLst>
      <p:ext uri="{BB962C8B-B14F-4D97-AF65-F5344CB8AC3E}">
        <p14:creationId xmlns:p14="http://schemas.microsoft.com/office/powerpoint/2010/main" val="8030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6" y="2946405"/>
            <a:ext cx="4871013" cy="38481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52502"/>
            <a:ext cx="3872117" cy="290408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27" y="19895"/>
            <a:ext cx="4554809" cy="30256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89" y="19895"/>
            <a:ext cx="2440678" cy="162610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4824"/>
            <a:ext cx="2667000" cy="2000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7"/>
            <a:ext cx="3045748" cy="28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79646" cy="302895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93952" cy="2681417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61" y="2961280"/>
            <a:ext cx="2883201" cy="21624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" y="3717032"/>
            <a:ext cx="2813298" cy="281329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52" y="3760082"/>
            <a:ext cx="3917648" cy="29382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29200"/>
            <a:ext cx="15841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20000" cy="4095750"/>
          </a:xfrm>
        </p:spPr>
      </p:pic>
    </p:spTree>
    <p:extLst>
      <p:ext uri="{BB962C8B-B14F-4D97-AF65-F5344CB8AC3E}">
        <p14:creationId xmlns:p14="http://schemas.microsoft.com/office/powerpoint/2010/main" val="20598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Turkey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" y="1988840"/>
            <a:ext cx="8081045" cy="3960440"/>
          </a:xfrm>
        </p:spPr>
      </p:pic>
    </p:spTree>
    <p:extLst>
      <p:ext uri="{BB962C8B-B14F-4D97-AF65-F5344CB8AC3E}">
        <p14:creationId xmlns:p14="http://schemas.microsoft.com/office/powerpoint/2010/main" val="2168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Different</a:t>
            </a:r>
            <a:r>
              <a:rPr lang="tr-TR" sz="3200" dirty="0" smtClean="0"/>
              <a:t> </a:t>
            </a:r>
            <a:r>
              <a:rPr lang="tr-TR" sz="3200" dirty="0" err="1" smtClean="0"/>
              <a:t>cultures</a:t>
            </a:r>
            <a:r>
              <a:rPr lang="tr-TR" sz="3200" dirty="0" smtClean="0"/>
              <a:t> – </a:t>
            </a:r>
            <a:r>
              <a:rPr lang="tr-TR" sz="3200" dirty="0" err="1" smtClean="0"/>
              <a:t>Different</a:t>
            </a:r>
            <a:r>
              <a:rPr lang="tr-TR" sz="3200" dirty="0" smtClean="0"/>
              <a:t> </a:t>
            </a:r>
            <a:r>
              <a:rPr lang="tr-TR" sz="3200" dirty="0" err="1" smtClean="0"/>
              <a:t>lifestyles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56984" cy="4566167"/>
          </a:xfrm>
        </p:spPr>
      </p:pic>
    </p:spTree>
    <p:extLst>
      <p:ext uri="{BB962C8B-B14F-4D97-AF65-F5344CB8AC3E}">
        <p14:creationId xmlns:p14="http://schemas.microsoft.com/office/powerpoint/2010/main" val="1871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043503" cy="4680520"/>
          </a:xfrm>
        </p:spPr>
      </p:pic>
    </p:spTree>
    <p:extLst>
      <p:ext uri="{BB962C8B-B14F-4D97-AF65-F5344CB8AC3E}">
        <p14:creationId xmlns:p14="http://schemas.microsoft.com/office/powerpoint/2010/main" val="29551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seven </a:t>
            </a:r>
            <a:r>
              <a:rPr lang="tr-TR" dirty="0" err="1" smtClean="0"/>
              <a:t>regions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4" y="1844824"/>
            <a:ext cx="8352928" cy="4176464"/>
          </a:xfrm>
        </p:spPr>
      </p:pic>
    </p:spTree>
    <p:extLst>
      <p:ext uri="{BB962C8B-B14F-4D97-AF65-F5344CB8AC3E}">
        <p14:creationId xmlns:p14="http://schemas.microsoft.com/office/powerpoint/2010/main" val="34390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56984" cy="6336704"/>
          </a:xfrm>
        </p:spPr>
      </p:pic>
    </p:spTree>
    <p:extLst>
      <p:ext uri="{BB962C8B-B14F-4D97-AF65-F5344CB8AC3E}">
        <p14:creationId xmlns:p14="http://schemas.microsoft.com/office/powerpoint/2010/main" val="18717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Bursa is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biggest</a:t>
            </a:r>
            <a:r>
              <a:rPr lang="tr-TR" dirty="0" smtClean="0"/>
              <a:t> </a:t>
            </a:r>
            <a:r>
              <a:rPr lang="tr-TR" dirty="0" err="1" smtClean="0"/>
              <a:t>cities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4896544"/>
          </a:xfrm>
        </p:spPr>
      </p:pic>
    </p:spTree>
    <p:extLst>
      <p:ext uri="{BB962C8B-B14F-4D97-AF65-F5344CB8AC3E}">
        <p14:creationId xmlns:p14="http://schemas.microsoft.com/office/powerpoint/2010/main" val="40137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Bursa at </a:t>
            </a:r>
            <a:r>
              <a:rPr lang="tr-TR" dirty="0" err="1" smtClean="0"/>
              <a:t>night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8185"/>
            <a:ext cx="8280920" cy="5067159"/>
          </a:xfrm>
        </p:spPr>
      </p:pic>
    </p:spTree>
    <p:extLst>
      <p:ext uri="{BB962C8B-B14F-4D97-AF65-F5344CB8AC3E}">
        <p14:creationId xmlns:p14="http://schemas.microsoft.com/office/powerpoint/2010/main" val="1224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40</Words>
  <Application>Microsoft Office PowerPoint</Application>
  <PresentationFormat>Ekran Gösterisi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Güven</vt:lpstr>
      <vt:lpstr>PowerPoint Sunusu</vt:lpstr>
      <vt:lpstr>PowerPoint Sunusu</vt:lpstr>
      <vt:lpstr>Turkey on the world map</vt:lpstr>
      <vt:lpstr>Different cultures – Different lifestyles</vt:lpstr>
      <vt:lpstr>PowerPoint Sunusu</vt:lpstr>
      <vt:lpstr>There are seven regions in Turkey</vt:lpstr>
      <vt:lpstr>PowerPoint Sunusu</vt:lpstr>
      <vt:lpstr>Bursa is one of the biggest cities in Turkey</vt:lpstr>
      <vt:lpstr>Bursa at night</vt:lpstr>
      <vt:lpstr>Bursa - Uludağ</vt:lpstr>
      <vt:lpstr>We live in Mudanya</vt:lpstr>
      <vt:lpstr>Mudanya is a seaside town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coskunaras76</dc:creator>
  <cp:lastModifiedBy>NAZLI</cp:lastModifiedBy>
  <cp:revision>10</cp:revision>
  <dcterms:created xsi:type="dcterms:W3CDTF">2014-02-04T12:46:28Z</dcterms:created>
  <dcterms:modified xsi:type="dcterms:W3CDTF">2018-01-12T19:53:24Z</dcterms:modified>
</cp:coreProperties>
</file>